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15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46" d="100"/>
          <a:sy n="146" d="100"/>
        </p:scale>
        <p:origin x="1296" y="10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4/11/2023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router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routers: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routing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routing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del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del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8378</TotalTime>
  <Words>1059</Words>
  <Application>Microsoft Office PowerPoint</Application>
  <PresentationFormat>Presentación en pantalla (16:9)</PresentationFormat>
  <Paragraphs>109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routing Protocolos de routing de estado del enlace</vt:lpstr>
      <vt:lpstr>Funcionamiento del protocolo de routing de estado del enlace Protocolos SPF (primero la ruta más corta)</vt:lpstr>
      <vt:lpstr>Funcionamiento del protocolo de routing de estado del enlace Algoritmo de Dijkstra</vt:lpstr>
      <vt:lpstr>Funcionamiento del protocolo de routing de estado del enlace Ejemplo de SPF</vt:lpstr>
      <vt:lpstr>Actualizaciones de estado del enlace Proceso de routing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routing de estado del enlace ¿Por qué utilizar protocolos de estado del enlace?</vt:lpstr>
      <vt:lpstr>Beneficios del protocolo de routing de estado del enlace Desventajas de los protocolos de estado del enlace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470</cp:revision>
  <dcterms:created xsi:type="dcterms:W3CDTF">2016-08-22T22:27:36Z</dcterms:created>
  <dcterms:modified xsi:type="dcterms:W3CDTF">2023-04-11T17:45:30Z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